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 rtl="0"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>
        <p:scale>
          <a:sx n="116" d="100"/>
          <a:sy n="116" d="100"/>
        </p:scale>
        <p:origin x="84" y="-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4BCED5A4-D1EA-4341-BCF4-06EB9591F4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EC8694B-F14B-4BF3-8729-9C63550B5A0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2180F-2930-43B8-B66C-2F24CECCAD63}" type="datetime1">
              <a:rPr lang="nl-NL" smtClean="0"/>
              <a:t>29-6-2022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529B883-88E0-4226-8CAB-BFF887214E5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ED56920-0CF4-45F2-9098-3E9AC145552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9EF13D-4E15-4D82-BECC-A97BF2B30D8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014983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noProof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5D2559-9ADE-42DE-92F1-7C0489861F8D}" type="datetime1">
              <a:rPr lang="nl-NL" smtClean="0"/>
              <a:pPr/>
              <a:t>29-6-2022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B2F88-9024-4C19-93FB-EBA7BC47BFC7}" type="slidenum">
              <a:rPr lang="nl-NL" noProof="0" smtClean="0"/>
              <a:t>‹nr.›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2800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2F88-9024-4C19-93FB-EBA7BC47BFC7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541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Druppels HD-titel 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 anchor="b">
            <a:normAutofit/>
          </a:bodyPr>
          <a:lstStyle>
            <a:lvl1pPr algn="ctr" rtl="0">
              <a:defRPr sz="4800"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 hasCustomPrompt="1"/>
          </p:nvPr>
        </p:nvSpPr>
        <p:spPr>
          <a:xfrm>
            <a:off x="1751012" y="3886200"/>
            <a:ext cx="8689976" cy="1371599"/>
          </a:xfrm>
        </p:spPr>
        <p:txBody>
          <a:bodyPr rtlCol="0"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nl-NL" noProof="0"/>
              <a:t>Klik om de subtitelstijl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923DAE-6640-48DB-A856-281FD72263B2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rtlCol="0" anchor="b"/>
          <a:lstStyle>
            <a:lvl1pPr rtl="0">
              <a:defRPr sz="3200"/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 rtlCol="0"/>
          <a:lstStyle>
            <a:lvl1pPr marL="0" indent="0" algn="ctr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E012BF-01FD-430A-A711-159EB130F00A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rtlCol="0" anchor="ctr"/>
          <a:lstStyle>
            <a:lvl1pPr algn="ctr" rtl="0">
              <a:defRPr sz="3200"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rtlCol="0" anchor="ctr"/>
          <a:lstStyle>
            <a:lvl1pPr marL="0" indent="0" algn="ctr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885E17-FC7A-4F15-AF51-D97796E3A92E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 rtl="0">
              <a:defRPr sz="3200"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12" name="Tijdelijke aanduiding voor tekst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rtlCol="0" anchor="ctr">
            <a:normAutofit/>
          </a:bodyPr>
          <a:lstStyle>
            <a:lvl1pPr marL="0" indent="0" algn="ctr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3B7ECD-8124-4055-8AA2-CD135BF8390A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  <p:sp>
        <p:nvSpPr>
          <p:cNvPr id="13" name="Tekstvak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nl-NL" sz="8000" noProof="0">
                <a:solidFill>
                  <a:schemeClr val="tx1"/>
                </a:solidFill>
                <a:effectLst/>
              </a:rPr>
              <a:t>‘</a:t>
            </a:r>
          </a:p>
        </p:txBody>
      </p:sp>
      <p:sp>
        <p:nvSpPr>
          <p:cNvPr id="14" name="Tekstvak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nl-NL" sz="8000" noProof="0">
                <a:solidFill>
                  <a:schemeClr val="tx1"/>
                </a:solidFill>
                <a:effectLst/>
              </a:rPr>
              <a:t>’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rtlCol="0" anchor="b"/>
          <a:lstStyle>
            <a:lvl1pPr algn="ctr" rtl="0">
              <a:defRPr sz="3200"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rtlCol="0" anchor="t"/>
          <a:lstStyle>
            <a:lvl1pPr marL="0" indent="0" algn="ctr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CCBF07-17C4-42B2-8B1E-AED12A4DC36D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el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7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rtlCol="0" anchor="b">
            <a:noAutofit/>
          </a:bodyPr>
          <a:lstStyle>
            <a:lvl1pPr marL="0" indent="0" algn="ctr" rtl="0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8" name="Tijdelijke aanduiding voor tekst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9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rtlCol="0" anchor="b">
            <a:noAutofit/>
          </a:bodyPr>
          <a:lstStyle>
            <a:lvl1pPr marL="0" indent="0" algn="ctr" rtl="0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11" name="Tijdelijke aanduiding voor tekst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rtlCol="0" anchor="b">
            <a:noAutofit/>
          </a:bodyPr>
          <a:lstStyle>
            <a:lvl1pPr marL="0" indent="0" algn="ctr" rtl="0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12" name="Tijdelijke aanduiding voor tekst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258049-084A-43A2-9F0C-4640652FBAE8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s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el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19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rtlCol="0" anchor="b">
            <a:noAutofit/>
          </a:bodyPr>
          <a:lstStyle>
            <a:lvl1pPr marL="0" indent="0" algn="ctr" rtl="0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20" name="Tijdelijke aanduiding voor afbeelding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21" name="Tijdelijke aanduiding voor tekst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22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rtlCol="0" anchor="b">
            <a:noAutofit/>
          </a:bodyPr>
          <a:lstStyle>
            <a:lvl1pPr marL="0" indent="0" algn="ctr" rtl="0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23" name="Tijdelijke aanduiding voor afbeelding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24" name="Tijdelijke aanduiding voor tekst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25" name="Tijdelijke aanduiding voor tekst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rtlCol="0" anchor="b">
            <a:noAutofit/>
          </a:bodyPr>
          <a:lstStyle>
            <a:lvl1pPr marL="0" indent="0" algn="ctr" rtl="0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26" name="Tijdelijke aanduiding voor afbeelding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27" name="Tijdelijke aanduiding voor tekst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rtlCol="0" anchor="t">
            <a:normAutofit/>
          </a:bodyPr>
          <a:lstStyle>
            <a:lvl1pPr marL="0" indent="0" algn="ctr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34DE1C-CCDC-4A87-B1EF-B3115A844B1F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11" name="Tijdelijke aanduiding voor verticale tekst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4979330-D536-4162-8FD9-2F2C4D365A71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 rtlCol="0"/>
          <a:lstStyle>
            <a:lvl1pPr algn="l" rtl="0">
              <a:defRPr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8" name="Tijdelijke aanduiding voor verticale tekst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97DE18-A3F8-4B99-BCCE-A65BD53DCFE9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E63330-C065-4896-8090-CF1EADEB8896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rtlCol="0" anchor="b">
            <a:normAutofit/>
          </a:bodyPr>
          <a:lstStyle>
            <a:lvl1pPr rtl="0">
              <a:defRPr sz="4000"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 rtlCol="0">
            <a:normAutofit/>
          </a:bodyPr>
          <a:lstStyle>
            <a:lvl1pPr marL="0" indent="0" algn="ctr" rtl="0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3AEEB2-7366-4BCE-8B96-B6C67A520990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,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13" name="Tijdelijke aanduiding voor inhoud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3F87B4-1C30-4F22-B651-B859C69F7688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12" name="Tijdelijke aanduiding voor inhoud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13" name="Tijdelijke aanduiding voor inhoud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68E486-11F2-4D53-9074-2D0158CFD9DA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4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AE82CE-9620-4039-85F2-DE5D6F8E0F1E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1C07EF-2F21-414A-9F73-C4A1AD2A9173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rtlCol="0" anchor="b"/>
          <a:lstStyle>
            <a:lvl1pPr algn="ctr" rtl="0">
              <a:defRPr sz="3200"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10" name="Tijdelijke aanduiding voor inhoud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 rtlCol="0"/>
          <a:lstStyle>
            <a:lvl1pPr marL="0" indent="0" algn="ctr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8235E1-9C0E-43D3-96B4-96940DD759A3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rtlCol="0" anchor="b"/>
          <a:lstStyle>
            <a:lvl1pPr algn="ctr" rtl="0">
              <a:defRPr sz="3200"/>
            </a:lvl1pPr>
          </a:lstStyle>
          <a:p>
            <a:pPr rtl="0"/>
            <a:r>
              <a:rPr lang="nl-NL" noProof="0"/>
              <a:t>Klik om stijl te bewerken</a:t>
            </a:r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 rtlCol="0"/>
          <a:lstStyle>
            <a:lvl1pPr marL="0" indent="0" algn="ctr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879425-9515-43CE-B345-46812054298D}" type="datetime1">
              <a:rPr lang="nl-NL" noProof="0" smtClean="0"/>
              <a:t>29-6-2022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‹nr.›</a:t>
            </a:fld>
            <a:endParaRPr lang="nl-NL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Afbeelding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nl-NL" noProof="0" dirty="0"/>
              <a:t>Klik om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noProof="0" dirty="0"/>
              <a:t>Klikken om de tekststijl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9FE0E2C2-68D5-4EF4-B1E4-F85A80166D81}" type="datetime1">
              <a:rPr lang="nl-NL" noProof="0" smtClean="0"/>
              <a:t>29-6-2022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6D22F896-40B5-4ADD-8801-0D06FADFA095}" type="slidenum">
              <a:rPr lang="nl-NL" noProof="0" smtClean="0"/>
              <a:pPr rtl="0"/>
              <a:t>‹nr.›</a:t>
            </a:fld>
            <a:endParaRPr lang="nl-NL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30595" y="2100649"/>
            <a:ext cx="4341340" cy="1175951"/>
          </a:xfrm>
        </p:spPr>
        <p:txBody>
          <a:bodyPr rtlCol="0">
            <a:normAutofit/>
          </a:bodyPr>
          <a:lstStyle/>
          <a:p>
            <a:pPr rtl="0"/>
            <a:r>
              <a:rPr lang="nl-NL" sz="7200" dirty="0" err="1"/>
              <a:t>Eventz</a:t>
            </a:r>
            <a:endParaRPr lang="nl-NL" sz="7200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643920" y="3993292"/>
            <a:ext cx="8689976" cy="1371599"/>
          </a:xfrm>
        </p:spPr>
        <p:txBody>
          <a:bodyPr rtlCol="0"/>
          <a:lstStyle/>
          <a:p>
            <a:pPr rtl="0"/>
            <a:r>
              <a:rPr lang="nl-NL" dirty="0"/>
              <a:t>Hackathon 2022</a:t>
            </a:r>
          </a:p>
          <a:p>
            <a:pPr rtl="0"/>
            <a:r>
              <a:rPr lang="nl-NL" sz="1600" dirty="0" err="1"/>
              <a:t>Tobi</a:t>
            </a:r>
            <a:r>
              <a:rPr lang="nl-NL" sz="1600" dirty="0"/>
              <a:t>  , </a:t>
            </a:r>
            <a:r>
              <a:rPr lang="nl-NL" sz="1600" dirty="0" err="1"/>
              <a:t>Badr</a:t>
            </a:r>
            <a:r>
              <a:rPr lang="nl-NL" sz="1600" dirty="0"/>
              <a:t> , Mark , Ayoub</a:t>
            </a:r>
          </a:p>
        </p:txBody>
      </p:sp>
    </p:spTree>
    <p:extLst>
      <p:ext uri="{BB962C8B-B14F-4D97-AF65-F5344CB8AC3E}">
        <p14:creationId xmlns:p14="http://schemas.microsoft.com/office/powerpoint/2010/main" val="2622186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BDFDD5BE-81C0-9C86-AF8F-198B504E6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042" y="2065230"/>
            <a:ext cx="7023916" cy="254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914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B1981535-B5AA-4E0C-ACE5-925CC19B2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97D060-AA7E-4411-BA62-28BD1EBD5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B8FD9A5C-11F6-4655-48AA-11372C80B2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4314" y="804333"/>
            <a:ext cx="9425304" cy="4948285"/>
          </a:xfrm>
          <a:prstGeom prst="roundRect">
            <a:avLst>
              <a:gd name="adj" fmla="val 5301"/>
            </a:avLst>
          </a:prstGeom>
          <a:ln w="1905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54689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B1981535-B5AA-4E0C-ACE5-925CC19B2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97D060-AA7E-4411-BA62-28BD1EBD5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D84305EB-027F-C5D7-3A31-4DE742B3C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2824" y="804333"/>
            <a:ext cx="4948285" cy="4948285"/>
          </a:xfrm>
          <a:prstGeom prst="roundRect">
            <a:avLst>
              <a:gd name="adj" fmla="val 5301"/>
            </a:avLst>
          </a:prstGeom>
          <a:ln w="1905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012660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C3269ED1-01EC-B039-487A-E9834CB2B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277" y="854354"/>
            <a:ext cx="5149292" cy="514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272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B1981535-B5AA-4E0C-ACE5-925CC19B2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97D060-AA7E-4411-BA62-28BD1EBD5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7275A0E4-0144-CD1C-989C-3457F82092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8490" y="804333"/>
            <a:ext cx="8796952" cy="4948285"/>
          </a:xfrm>
          <a:prstGeom prst="roundRect">
            <a:avLst>
              <a:gd name="adj" fmla="val 5301"/>
            </a:avLst>
          </a:prstGeom>
          <a:ln w="1905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6546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C36C3F-0C36-5D79-B2DC-65E46F08F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E1E93E7-0010-499C-407E-C13B1B8A326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70794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F69B73-071E-C3AD-45D5-DB63A2281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81644D8-27F7-80C3-F90A-5F842D6627C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01719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4E7D3C-4BF3-1A8A-08D6-32C44DFFF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51F4B3-4E06-96A1-ACB0-A94A8DF578C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9760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BBF3E9-2867-8A6C-553E-224DBFFAC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AA411F9-FEE9-650B-6D07-B1B65E6197E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783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F22DDB-1AE6-84CD-E7D9-B3A27E540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B69C570-B25A-6E6F-0CBF-8DDFC7289D9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9308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B1981535-B5AA-4E0C-ACE5-925CC19B2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97D060-AA7E-4411-BA62-28BD1EBD5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3051DF2-E4D4-29FC-F58C-B0DFD89E60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1118" y="804333"/>
            <a:ext cx="7731696" cy="4948285"/>
          </a:xfrm>
          <a:prstGeom prst="roundRect">
            <a:avLst>
              <a:gd name="adj" fmla="val 5301"/>
            </a:avLst>
          </a:prstGeom>
          <a:ln w="1905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70159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6EC709-52FA-76EE-1B34-2C784F4B2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4EC1D4E-EF80-F6B8-9F7C-750F4C0EA57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24819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>
            <a:extLst>
              <a:ext uri="{FF2B5EF4-FFF2-40B4-BE49-F238E27FC236}">
                <a16:creationId xmlns:a16="http://schemas.microsoft.com/office/drawing/2014/main" id="{B1981535-B5AA-4E0C-ACE5-925CC19B2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7">
            <a:extLst>
              <a:ext uri="{FF2B5EF4-FFF2-40B4-BE49-F238E27FC236}">
                <a16:creationId xmlns:a16="http://schemas.microsoft.com/office/drawing/2014/main" id="{BF97D060-AA7E-4411-BA62-28BD1EBD5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30995747-F5CD-1BBD-D71C-C75B95D58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7550" y="804333"/>
            <a:ext cx="8078832" cy="4948285"/>
          </a:xfrm>
          <a:prstGeom prst="roundRect">
            <a:avLst>
              <a:gd name="adj" fmla="val 5301"/>
            </a:avLst>
          </a:prstGeom>
          <a:ln w="1905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27348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bg1">
                <a:shade val="92000"/>
                <a:satMod val="140000"/>
                <a:lumMod val="11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3274B0C-1CB3-4AA4-A183-20B7FE5DB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640319-3BB6-49BF-BAF4-D63FEC73E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Afbeelding 3" descr="Afbeelding met tekst, persoon&#10;&#10;Automatisch gegenereerde beschrijving">
            <a:extLst>
              <a:ext uri="{FF2B5EF4-FFF2-40B4-BE49-F238E27FC236}">
                <a16:creationId xmlns:a16="http://schemas.microsoft.com/office/drawing/2014/main" id="{195A3562-77C9-2228-41C9-16FA766035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" b="13580"/>
          <a:stretch/>
        </p:blipFill>
        <p:spPr>
          <a:xfrm>
            <a:off x="1269402" y="804333"/>
            <a:ext cx="9595129" cy="5078942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103610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B1981535-B5AA-4E0C-ACE5-925CC19B2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>
            <a:extLst>
              <a:ext uri="{FF2B5EF4-FFF2-40B4-BE49-F238E27FC236}">
                <a16:creationId xmlns:a16="http://schemas.microsoft.com/office/drawing/2014/main" id="{BF97D060-AA7E-4411-BA62-28BD1EBD5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D73D39C9-C856-035A-1CB3-FC85186A28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0386" y="804333"/>
            <a:ext cx="7413161" cy="4948285"/>
          </a:xfrm>
          <a:prstGeom prst="roundRect">
            <a:avLst>
              <a:gd name="adj" fmla="val 5301"/>
            </a:avLst>
          </a:prstGeom>
          <a:ln w="1905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38369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>
            <a:extLst>
              <a:ext uri="{FF2B5EF4-FFF2-40B4-BE49-F238E27FC236}">
                <a16:creationId xmlns:a16="http://schemas.microsoft.com/office/drawing/2014/main" id="{B1981535-B5AA-4E0C-ACE5-925CC19B2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>
            <a:extLst>
              <a:ext uri="{FF2B5EF4-FFF2-40B4-BE49-F238E27FC236}">
                <a16:creationId xmlns:a16="http://schemas.microsoft.com/office/drawing/2014/main" id="{BF97D060-AA7E-4411-BA62-28BD1EBD5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4AC0F1FE-BD98-5413-A351-E17D843BA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402" y="1335462"/>
            <a:ext cx="9595129" cy="3886026"/>
          </a:xfrm>
          <a:prstGeom prst="roundRect">
            <a:avLst>
              <a:gd name="adj" fmla="val 5301"/>
            </a:avLst>
          </a:prstGeom>
          <a:ln w="1905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500788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B1981535-B5AA-4E0C-ACE5-925CC19B2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97D060-AA7E-4411-BA62-28BD1EBD55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D1984FA-CA4A-C86C-6417-EB3A3C4CD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0386" y="804333"/>
            <a:ext cx="7413161" cy="4948285"/>
          </a:xfrm>
          <a:prstGeom prst="roundRect">
            <a:avLst>
              <a:gd name="adj" fmla="val 5301"/>
            </a:avLst>
          </a:prstGeom>
          <a:ln w="1905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93605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bg1">
                <a:shade val="92000"/>
                <a:satMod val="140000"/>
                <a:lumMod val="11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3274B0C-1CB3-4AA4-A183-20B7FE5DB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640319-3BB6-49BF-BAF4-D63FEC73E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Afbeelding 3" descr="Afbeelding met lucht, buiten, boom, gras&#10;&#10;Automatisch gegenereerde beschrijving">
            <a:extLst>
              <a:ext uri="{FF2B5EF4-FFF2-40B4-BE49-F238E27FC236}">
                <a16:creationId xmlns:a16="http://schemas.microsoft.com/office/drawing/2014/main" id="{AD0E3C63-F514-78E5-07FA-8A7A0DB20D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166" r="1" b="2535"/>
          <a:stretch/>
        </p:blipFill>
        <p:spPr>
          <a:xfrm>
            <a:off x="1269402" y="804333"/>
            <a:ext cx="9595129" cy="5078942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88947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65D8FC50-F460-1BD0-DE90-3CE665B2B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0085" y="1252151"/>
            <a:ext cx="6510469" cy="434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76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</p:sld>
</file>

<file path=ppt/theme/theme1.xml><?xml version="1.0" encoding="utf-8"?>
<a:theme xmlns:a="http://schemas.openxmlformats.org/drawingml/2006/main" name="Druppel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tf00001031_wac</Template>
  <TotalTime>101</TotalTime>
  <Words>11</Words>
  <Application>Microsoft Office PowerPoint</Application>
  <PresentationFormat>Breedbeeld</PresentationFormat>
  <Paragraphs>4</Paragraphs>
  <Slides>20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4" baseType="lpstr">
      <vt:lpstr>Arial</vt:lpstr>
      <vt:lpstr>Calibri</vt:lpstr>
      <vt:lpstr>Tw Cen MT</vt:lpstr>
      <vt:lpstr>Druppel</vt:lpstr>
      <vt:lpstr>Eventz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Eventz</dc:title>
  <dc:creator>Ayoub Kerkri</dc:creator>
  <cp:lastModifiedBy>Ayoub Kerkri</cp:lastModifiedBy>
  <cp:revision>1</cp:revision>
  <dcterms:created xsi:type="dcterms:W3CDTF">2022-06-29T10:56:37Z</dcterms:created>
  <dcterms:modified xsi:type="dcterms:W3CDTF">2022-06-29T12:37:38Z</dcterms:modified>
</cp:coreProperties>
</file>

<file path=docProps/thumbnail.jpeg>
</file>